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2F19-1D57-43D0-B5F9-9A28B490AC7E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FCB9-4659-488A-8D11-0F058C437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68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2F19-1D57-43D0-B5F9-9A28B490AC7E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FCB9-4659-488A-8D11-0F058C437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45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2F19-1D57-43D0-B5F9-9A28B490AC7E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FCB9-4659-488A-8D11-0F058C437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58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2F19-1D57-43D0-B5F9-9A28B490AC7E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FCB9-4659-488A-8D11-0F058C437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14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2F19-1D57-43D0-B5F9-9A28B490AC7E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FCB9-4659-488A-8D11-0F058C437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99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2F19-1D57-43D0-B5F9-9A28B490AC7E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FCB9-4659-488A-8D11-0F058C437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70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2F19-1D57-43D0-B5F9-9A28B490AC7E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FCB9-4659-488A-8D11-0F058C437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12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2F19-1D57-43D0-B5F9-9A28B490AC7E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FCB9-4659-488A-8D11-0F058C437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93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2F19-1D57-43D0-B5F9-9A28B490AC7E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FCB9-4659-488A-8D11-0F058C437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099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2F19-1D57-43D0-B5F9-9A28B490AC7E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FCB9-4659-488A-8D11-0F058C437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03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2F19-1D57-43D0-B5F9-9A28B490AC7E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FCB9-4659-488A-8D11-0F058C437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26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A2F19-1D57-43D0-B5F9-9A28B490AC7E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7FCB9-4659-488A-8D11-0F058C437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2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wurc@wyb.ac.l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0969" y="1210613"/>
            <a:ext cx="9144000" cy="1294797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 Guidelines for 5</a:t>
            </a:r>
            <a:r>
              <a:rPr lang="en-GB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Wayamba University Research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ongress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021477"/>
          </a:xfrm>
        </p:spPr>
        <p:txBody>
          <a:bodyPr/>
          <a:lstStyle/>
          <a:p>
            <a:r>
              <a:rPr lang="en-GB" dirty="0" smtClean="0"/>
              <a:t>Organizing Committee </a:t>
            </a:r>
          </a:p>
          <a:p>
            <a:r>
              <a:rPr lang="en-GB" dirty="0" smtClean="0"/>
              <a:t>5</a:t>
            </a:r>
            <a:r>
              <a:rPr lang="en-GB" baseline="30000" dirty="0" smtClean="0"/>
              <a:t>th</a:t>
            </a:r>
            <a:r>
              <a:rPr lang="en-GB" dirty="0" smtClean="0"/>
              <a:t> Wayamba University Research Congress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0371" y="113985"/>
            <a:ext cx="1686624" cy="1519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25" y="128789"/>
            <a:ext cx="1089399" cy="150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5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883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Instructions for “Title slide” of your presentation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97" y="1275008"/>
            <a:ext cx="11384924" cy="5215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i="1" u="sng" dirty="0" smtClean="0"/>
              <a:t>We would like have following order in the fist slide of your presentation to create an distinctiveness for the symposium in your presentation. </a:t>
            </a:r>
          </a:p>
          <a:p>
            <a:pPr marL="0" indent="0">
              <a:buNone/>
            </a:pPr>
            <a:endParaRPr lang="en-GB" sz="2400" i="1" u="sng" dirty="0" smtClean="0"/>
          </a:p>
          <a:p>
            <a:r>
              <a:rPr lang="en-GB" dirty="0" smtClean="0"/>
              <a:t>Title of the abstract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 Name of authors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 Underline the name of presenting author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dirty="0">
                <a:solidFill>
                  <a:prstClr val="black"/>
                </a:solidFill>
              </a:rPr>
              <a:t>Use the University logo and WURC logo (see the </a:t>
            </a:r>
            <a:r>
              <a:rPr lang="en-GB" u="sng" dirty="0">
                <a:solidFill>
                  <a:prstClr val="black"/>
                </a:solidFill>
              </a:rPr>
              <a:t>first slide </a:t>
            </a:r>
            <a:r>
              <a:rPr lang="en-GB" dirty="0">
                <a:solidFill>
                  <a:prstClr val="black"/>
                </a:solidFill>
              </a:rPr>
              <a:t>of </a:t>
            </a:r>
            <a:r>
              <a:rPr lang="en-GB" u="sng" dirty="0">
                <a:solidFill>
                  <a:prstClr val="black"/>
                </a:solidFill>
              </a:rPr>
              <a:t>this ppt. ) </a:t>
            </a:r>
            <a:r>
              <a:rPr lang="en-GB" dirty="0">
                <a:solidFill>
                  <a:prstClr val="black"/>
                </a:solidFill>
              </a:rPr>
              <a:t>in the top of your title slide appropriately. </a:t>
            </a:r>
          </a:p>
        </p:txBody>
      </p:sp>
    </p:spTree>
    <p:extLst>
      <p:ext uri="{BB962C8B-B14F-4D97-AF65-F5344CB8AC3E}">
        <p14:creationId xmlns:p14="http://schemas.microsoft.com/office/powerpoint/2010/main" val="271564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309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rgbClr val="0070C0"/>
                </a:solidFill>
              </a:rPr>
              <a:t>Flow of the presentation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820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>
                <a:solidFill>
                  <a:srgbClr val="0070C0"/>
                </a:solidFill>
                <a:latin typeface="Calibri Light" panose="020F0302020204030204"/>
                <a:ea typeface="+mj-ea"/>
                <a:cs typeface="+mj-cs"/>
              </a:rPr>
              <a:t>Followings are very basic flow of a presentation you all are very well aware, however follow this flow in your presentation appropriately to deliver an effective message about your important </a:t>
            </a:r>
            <a:r>
              <a:rPr lang="en-GB" sz="2200" b="1" dirty="0" smtClean="0">
                <a:solidFill>
                  <a:srgbClr val="0070C0"/>
                </a:solidFill>
                <a:latin typeface="Calibri Light" panose="020F0302020204030204"/>
                <a:ea typeface="+mj-ea"/>
                <a:cs typeface="+mj-cs"/>
              </a:rPr>
              <a:t>research</a:t>
            </a:r>
            <a:endParaRPr lang="en-US" dirty="0" smtClean="0"/>
          </a:p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Research Questions/Hypotheses</a:t>
            </a:r>
          </a:p>
          <a:p>
            <a:r>
              <a:rPr lang="en-US" dirty="0" smtClean="0"/>
              <a:t>Literature Review/Theory &amp; research question</a:t>
            </a:r>
          </a:p>
          <a:p>
            <a:r>
              <a:rPr lang="en-US" dirty="0" smtClean="0"/>
              <a:t>Methods &amp; Data Collection </a:t>
            </a:r>
          </a:p>
          <a:p>
            <a:r>
              <a:rPr lang="en-US" dirty="0" smtClean="0"/>
              <a:t>Data Presentation/Findings </a:t>
            </a:r>
          </a:p>
          <a:p>
            <a:r>
              <a:rPr lang="en-US" dirty="0" smtClean="0"/>
              <a:t>Conclusion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31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1247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</a:rPr>
              <a:t>Preferable Software 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All presentations should be in PowerPoint and the PowerPoint version should be </a:t>
            </a:r>
            <a:r>
              <a:rPr lang="en-GB" b="1" dirty="0" smtClean="0">
                <a:solidFill>
                  <a:prstClr val="black"/>
                </a:solidFill>
              </a:rPr>
              <a:t>Microsoft Office 2013 or above</a:t>
            </a:r>
          </a:p>
          <a:p>
            <a:pPr lvl="0"/>
            <a:endParaRPr lang="en-GB" dirty="0">
              <a:solidFill>
                <a:prstClr val="black"/>
              </a:solidFill>
            </a:endParaRPr>
          </a:p>
          <a:p>
            <a:pPr lvl="0"/>
            <a:r>
              <a:rPr lang="en-GB" dirty="0">
                <a:solidFill>
                  <a:prstClr val="black"/>
                </a:solidFill>
              </a:rPr>
              <a:t>If you use videos the use common </a:t>
            </a:r>
            <a:r>
              <a:rPr lang="en-GB" dirty="0" smtClean="0">
                <a:solidFill>
                  <a:prstClr val="black"/>
                </a:solidFill>
              </a:rPr>
              <a:t>video format and  </a:t>
            </a:r>
            <a:r>
              <a:rPr lang="en-GB" b="1" dirty="0" smtClean="0">
                <a:solidFill>
                  <a:prstClr val="black"/>
                </a:solidFill>
              </a:rPr>
              <a:t>MP4 format is preferable </a:t>
            </a:r>
            <a:endParaRPr lang="en-GB" b="1" dirty="0">
              <a:solidFill>
                <a:prstClr val="black"/>
              </a:solidFill>
            </a:endParaRPr>
          </a:p>
          <a:p>
            <a:pPr lvl="0"/>
            <a:endParaRPr lang="en-GB" dirty="0">
              <a:solidFill>
                <a:prstClr val="black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4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rgbClr val="0070C0"/>
                </a:solidFill>
              </a:rPr>
              <a:t>Time allocation  for the presentation &amp; question sessions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Time for the presentation: 10 minutes </a:t>
            </a:r>
          </a:p>
          <a:p>
            <a:r>
              <a:rPr lang="en-GB" dirty="0" smtClean="0"/>
              <a:t>Discussion time: every presentation will be given 3 minute  discussion time after the presentation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chemeClr val="accent2"/>
                </a:solidFill>
              </a:rPr>
              <a:t>Note:</a:t>
            </a:r>
          </a:p>
          <a:p>
            <a:r>
              <a:rPr lang="en-GB" i="1" dirty="0" smtClean="0">
                <a:solidFill>
                  <a:schemeClr val="accent2"/>
                </a:solidFill>
              </a:rPr>
              <a:t>It is a ground rule to adhere to the given time for your presentation</a:t>
            </a:r>
            <a:r>
              <a:rPr lang="en-GB" dirty="0" smtClean="0"/>
              <a:t>. If you are unnecessarily exceeding the time chair person have the rights to stop the presentation.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68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3067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</a:rPr>
              <a:t>Selection of Best Presenter In Respective Sessions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97" y="1468192"/>
            <a:ext cx="11037195" cy="4842456"/>
          </a:xfrm>
        </p:spPr>
        <p:txBody>
          <a:bodyPr/>
          <a:lstStyle/>
          <a:p>
            <a:r>
              <a:rPr lang="en-GB" dirty="0" smtClean="0"/>
              <a:t>There are four parallel technical sessions in 5</a:t>
            </a:r>
            <a:r>
              <a:rPr lang="en-GB" baseline="30000" dirty="0" smtClean="0"/>
              <a:t>th</a:t>
            </a:r>
            <a:r>
              <a:rPr lang="en-GB" dirty="0" smtClean="0"/>
              <a:t> WURC namely;</a:t>
            </a:r>
          </a:p>
          <a:p>
            <a:pPr lvl="1"/>
            <a:r>
              <a:rPr lang="en-GB" dirty="0" smtClean="0"/>
              <a:t>Innovations in Agriculture,</a:t>
            </a:r>
          </a:p>
          <a:p>
            <a:pPr lvl="1"/>
            <a:r>
              <a:rPr lang="en-GB" dirty="0" smtClean="0"/>
              <a:t>Innovations in Applied Sciences and Technology</a:t>
            </a:r>
          </a:p>
          <a:p>
            <a:pPr lvl="1"/>
            <a:r>
              <a:rPr lang="en-GB" dirty="0" smtClean="0"/>
              <a:t>Innovations in Livestock, Fisheries, food Sciences and Nutrition</a:t>
            </a:r>
          </a:p>
          <a:p>
            <a:pPr lvl="1"/>
            <a:r>
              <a:rPr lang="en-GB" dirty="0" smtClean="0"/>
              <a:t>Innovations in Teaching, Learning and Management Studies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 Your presentation will be assigned in to the most relevant session to your study and  inform to you in due course </a:t>
            </a:r>
          </a:p>
        </p:txBody>
      </p:sp>
    </p:spTree>
    <p:extLst>
      <p:ext uri="{BB962C8B-B14F-4D97-AF65-F5344CB8AC3E}">
        <p14:creationId xmlns:p14="http://schemas.microsoft.com/office/powerpoint/2010/main" val="86117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03" y="296213"/>
            <a:ext cx="11256135" cy="6117466"/>
          </a:xfrm>
        </p:spPr>
        <p:txBody>
          <a:bodyPr/>
          <a:lstStyle/>
          <a:p>
            <a:r>
              <a:rPr lang="en-GB" dirty="0" smtClean="0"/>
              <a:t>Three member judging panel is evaluating the presentations in each session.</a:t>
            </a:r>
          </a:p>
          <a:p>
            <a:r>
              <a:rPr lang="en-GB" dirty="0" smtClean="0"/>
              <a:t>Best presenter in each session will be selected for each session among the presenters in the respective session</a:t>
            </a:r>
          </a:p>
          <a:p>
            <a:r>
              <a:rPr lang="en-GB" dirty="0" smtClean="0"/>
              <a:t>Marking scheme under following assessment criteria is used for the evaluation</a:t>
            </a:r>
          </a:p>
          <a:p>
            <a:pPr marL="457200" lvl="1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169292"/>
              </p:ext>
            </p:extLst>
          </p:nvPr>
        </p:nvGraphicFramePr>
        <p:xfrm>
          <a:off x="811369" y="2870436"/>
          <a:ext cx="10496282" cy="3787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5713"/>
                <a:gridCol w="2250569"/>
              </a:tblGrid>
              <a:tr h="74629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Evaluation Criteria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Marks allocation %</a:t>
                      </a:r>
                      <a:endParaRPr lang="en-GB" sz="2400" dirty="0"/>
                    </a:p>
                  </a:txBody>
                  <a:tcPr/>
                </a:tc>
              </a:tr>
              <a:tr h="494062">
                <a:tc>
                  <a:txBody>
                    <a:bodyPr/>
                    <a:lstStyle/>
                    <a:p>
                      <a:r>
                        <a:rPr lang="en-GB" dirty="0" smtClean="0"/>
                        <a:t>Innovativeness of the research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</a:tr>
              <a:tr h="494062">
                <a:tc>
                  <a:txBody>
                    <a:bodyPr/>
                    <a:lstStyle/>
                    <a:p>
                      <a:r>
                        <a:rPr lang="en-GB" dirty="0" smtClean="0"/>
                        <a:t>Significance of</a:t>
                      </a:r>
                      <a:r>
                        <a:rPr lang="en-GB" baseline="0" dirty="0" smtClean="0"/>
                        <a:t> knowledge and contribution to science &amp; development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  <a:tr h="494062">
                <a:tc>
                  <a:txBody>
                    <a:bodyPr/>
                    <a:lstStyle/>
                    <a:p>
                      <a:r>
                        <a:rPr lang="en-GB" dirty="0" smtClean="0"/>
                        <a:t>Use of appropriate methods,</a:t>
                      </a:r>
                      <a:r>
                        <a:rPr lang="en-GB" baseline="0" dirty="0" smtClean="0"/>
                        <a:t> technique to reach the outcomes of the study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  <a:tr h="494062">
                <a:tc>
                  <a:txBody>
                    <a:bodyPr/>
                    <a:lstStyle/>
                    <a:p>
                      <a:r>
                        <a:rPr lang="en-GB" dirty="0" smtClean="0"/>
                        <a:t>Use of appropriate information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effectively</a:t>
                      </a:r>
                      <a:r>
                        <a:rPr lang="en-GB" baseline="0" dirty="0" smtClean="0"/>
                        <a:t> in the presentation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/>
                </a:tc>
              </a:tr>
              <a:tr h="494062">
                <a:tc>
                  <a:txBody>
                    <a:bodyPr/>
                    <a:lstStyle/>
                    <a:p>
                      <a:r>
                        <a:rPr lang="en-GB" dirty="0" smtClean="0"/>
                        <a:t>Presentation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skills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/>
                </a:tc>
              </a:tr>
              <a:tr h="494062">
                <a:tc>
                  <a:txBody>
                    <a:bodyPr/>
                    <a:lstStyle/>
                    <a:p>
                      <a:r>
                        <a:rPr lang="en-GB" dirty="0" smtClean="0"/>
                        <a:t>Defending</a:t>
                      </a:r>
                      <a:r>
                        <a:rPr lang="en-GB" baseline="0" dirty="0" smtClean="0"/>
                        <a:t> questions and contribution to discussion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79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974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rgbClr val="0070C0"/>
                </a:solidFill>
              </a:rPr>
              <a:t>Submission of the presentation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913" y="1300765"/>
            <a:ext cx="11011436" cy="531897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Owing the present pandemic situation, participants are required to maintain social distancing avoiding contacts. </a:t>
            </a:r>
            <a:endParaRPr lang="en-US" sz="2400" dirty="0" smtClean="0"/>
          </a:p>
          <a:p>
            <a:r>
              <a:rPr lang="en-GB" sz="2400" dirty="0" smtClean="0"/>
              <a:t>As such, organizing committee requests you to submit the final PowerPoint presentation</a:t>
            </a:r>
          </a:p>
          <a:p>
            <a:r>
              <a:rPr lang="en-GB" sz="2400" dirty="0" smtClean="0"/>
              <a:t>Please email your presentation to the following email address on or before 10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February 2021. 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		                </a:t>
            </a:r>
            <a:r>
              <a:rPr lang="en-GB" sz="3200" b="1" dirty="0" smtClean="0">
                <a:solidFill>
                  <a:srgbClr val="0070C0"/>
                </a:solidFill>
                <a:hlinkClick r:id="rId2"/>
              </a:rPr>
              <a:t>wurc@wyb.ac.lk</a:t>
            </a:r>
            <a:endParaRPr lang="en-GB" sz="3200" b="1" dirty="0" smtClean="0">
              <a:solidFill>
                <a:srgbClr val="0070C0"/>
              </a:solidFill>
            </a:endParaRPr>
          </a:p>
          <a:p>
            <a:r>
              <a:rPr lang="en-GB" sz="2400" b="1" dirty="0">
                <a:solidFill>
                  <a:srgbClr val="0070C0"/>
                </a:solidFill>
              </a:rPr>
              <a:t>N</a:t>
            </a:r>
            <a:r>
              <a:rPr lang="en-GB" sz="2400" b="1" dirty="0" smtClean="0">
                <a:solidFill>
                  <a:srgbClr val="0070C0"/>
                </a:solidFill>
              </a:rPr>
              <a:t>ote: </a:t>
            </a:r>
          </a:p>
          <a:p>
            <a:pPr lvl="1"/>
            <a:r>
              <a:rPr lang="en-GB" b="1" dirty="0" smtClean="0">
                <a:solidFill>
                  <a:srgbClr val="0070C0"/>
                </a:solidFill>
              </a:rPr>
              <a:t>Please forward the </a:t>
            </a:r>
            <a:r>
              <a:rPr lang="en-GB" b="1" dirty="0" smtClean="0">
                <a:solidFill>
                  <a:srgbClr val="C00000"/>
                </a:solidFill>
              </a:rPr>
              <a:t>PowerPoint presentation </a:t>
            </a:r>
            <a:r>
              <a:rPr lang="en-GB" b="1" dirty="0" smtClean="0">
                <a:solidFill>
                  <a:srgbClr val="0070C0"/>
                </a:solidFill>
              </a:rPr>
              <a:t>together with a </a:t>
            </a:r>
            <a:r>
              <a:rPr lang="en-GB" b="1" dirty="0" smtClean="0">
                <a:solidFill>
                  <a:srgbClr val="C00000"/>
                </a:solidFill>
              </a:rPr>
              <a:t>pdf version </a:t>
            </a:r>
            <a:r>
              <a:rPr lang="en-GB" b="1" dirty="0" smtClean="0">
                <a:solidFill>
                  <a:srgbClr val="0070C0"/>
                </a:solidFill>
              </a:rPr>
              <a:t>of the presentation</a:t>
            </a:r>
          </a:p>
          <a:p>
            <a:pPr lvl="1"/>
            <a:r>
              <a:rPr lang="en-GB" b="1" dirty="0" smtClean="0">
                <a:solidFill>
                  <a:srgbClr val="0070C0"/>
                </a:solidFill>
              </a:rPr>
              <a:t>Pease use the code of your abstract (for an example; WURC-2020-24) to name the presentation. This code was the identification code used in reviewing process. </a:t>
            </a:r>
            <a:r>
              <a:rPr lang="en-GB" b="1" dirty="0" smtClean="0">
                <a:solidFill>
                  <a:srgbClr val="C00000"/>
                </a:solidFill>
              </a:rPr>
              <a:t>(</a:t>
            </a:r>
            <a:r>
              <a:rPr lang="en-GB" b="1" i="1" dirty="0" smtClean="0">
                <a:solidFill>
                  <a:srgbClr val="C00000"/>
                </a:solidFill>
              </a:rPr>
              <a:t>please check email communication you had with editors if you unable to find the code</a:t>
            </a:r>
            <a:r>
              <a:rPr lang="en-GB" b="1" dirty="0" smtClean="0">
                <a:solidFill>
                  <a:srgbClr val="C00000"/>
                </a:solidFill>
              </a:rPr>
              <a:t>)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07" y="540913"/>
            <a:ext cx="11050073" cy="5808372"/>
          </a:xfrm>
        </p:spPr>
        <p:txBody>
          <a:bodyPr/>
          <a:lstStyle/>
          <a:p>
            <a:pPr marL="0" indent="0" algn="ctr">
              <a:buNone/>
            </a:pPr>
            <a:endParaRPr lang="en-GB" sz="3600" b="1" i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36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Wishing you a very productive and safe time</a:t>
            </a:r>
            <a:endParaRPr lang="en-GB" b="1" i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sz="3200" dirty="0">
              <a:latin typeface="AR BERKLEY" panose="02000000000000000000" pitchFamily="2" charset="0"/>
            </a:endParaRPr>
          </a:p>
          <a:p>
            <a:pPr marL="0" indent="0" algn="ctr">
              <a:buNone/>
            </a:pPr>
            <a:r>
              <a:rPr lang="en-GB" sz="3200" dirty="0" smtClean="0">
                <a:solidFill>
                  <a:srgbClr val="00B050"/>
                </a:solidFill>
                <a:latin typeface="AR BERKLEY" panose="02000000000000000000" pitchFamily="2" charset="0"/>
              </a:rPr>
              <a:t>Thank You</a:t>
            </a:r>
          </a:p>
          <a:p>
            <a:pPr marL="0" indent="0" algn="ctr">
              <a:buNone/>
            </a:pPr>
            <a:endParaRPr lang="en-GB" sz="3200" dirty="0">
              <a:solidFill>
                <a:srgbClr val="00B050"/>
              </a:solidFill>
              <a:latin typeface="AR BERKLEY" panose="02000000000000000000" pitchFamily="2" charset="0"/>
            </a:endParaRPr>
          </a:p>
          <a:p>
            <a:pPr marL="0" lvl="0" indent="0" algn="ctr">
              <a:buNone/>
            </a:pPr>
            <a:r>
              <a:rPr lang="en-GB" sz="3200" dirty="0" smtClean="0">
                <a:solidFill>
                  <a:prstClr val="black"/>
                </a:solidFill>
                <a:latin typeface="AR BERKLEY" panose="02000000000000000000" pitchFamily="2" charset="0"/>
              </a:rPr>
              <a:t>We </a:t>
            </a:r>
            <a:r>
              <a:rPr lang="en-GB" sz="3200" dirty="0">
                <a:solidFill>
                  <a:prstClr val="black"/>
                </a:solidFill>
                <a:latin typeface="AR BERKLEY" panose="02000000000000000000" pitchFamily="2" charset="0"/>
              </a:rPr>
              <a:t>are Looking forward </a:t>
            </a:r>
            <a:r>
              <a:rPr lang="en-GB" sz="3200" dirty="0" smtClean="0">
                <a:solidFill>
                  <a:prstClr val="black"/>
                </a:solidFill>
                <a:latin typeface="AR BERKLEY" panose="02000000000000000000" pitchFamily="2" charset="0"/>
              </a:rPr>
              <a:t>to meeting </a:t>
            </a:r>
            <a:r>
              <a:rPr lang="en-GB" sz="3200" dirty="0">
                <a:solidFill>
                  <a:prstClr val="black"/>
                </a:solidFill>
                <a:latin typeface="AR BERKLEY" panose="02000000000000000000" pitchFamily="2" charset="0"/>
              </a:rPr>
              <a:t>you at 5</a:t>
            </a:r>
            <a:r>
              <a:rPr lang="en-GB" sz="3200" baseline="30000" dirty="0">
                <a:solidFill>
                  <a:prstClr val="black"/>
                </a:solidFill>
                <a:latin typeface="AR BERKLEY" panose="02000000000000000000" pitchFamily="2" charset="0"/>
              </a:rPr>
              <a:t>th</a:t>
            </a:r>
            <a:r>
              <a:rPr lang="en-GB" sz="3200" dirty="0">
                <a:solidFill>
                  <a:prstClr val="black"/>
                </a:solidFill>
                <a:latin typeface="AR BERKLEY" panose="02000000000000000000" pitchFamily="2" charset="0"/>
              </a:rPr>
              <a:t> </a:t>
            </a:r>
            <a:r>
              <a:rPr lang="en-GB" sz="3200" dirty="0" smtClean="0">
                <a:solidFill>
                  <a:prstClr val="black"/>
                </a:solidFill>
                <a:latin typeface="AR BERKLEY" panose="02000000000000000000" pitchFamily="2" charset="0"/>
              </a:rPr>
              <a:t>WURC</a:t>
            </a:r>
          </a:p>
          <a:p>
            <a:pPr marL="0" indent="0" algn="ctr">
              <a:buNone/>
            </a:pPr>
            <a:r>
              <a:rPr lang="en-GB" sz="3200" dirty="0" smtClean="0">
                <a:solidFill>
                  <a:srgbClr val="CC00CC"/>
                </a:solidFill>
              </a:rPr>
              <a:t>                          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rgbClr val="CC00CC"/>
                </a:solidFill>
              </a:rPr>
              <a:t> Organising committee 5</a:t>
            </a:r>
            <a:r>
              <a:rPr lang="en-GB" sz="2400" baseline="30000" dirty="0">
                <a:solidFill>
                  <a:srgbClr val="CC00CC"/>
                </a:solidFill>
              </a:rPr>
              <a:t>th</a:t>
            </a:r>
            <a:r>
              <a:rPr lang="en-GB" sz="2400" dirty="0">
                <a:solidFill>
                  <a:srgbClr val="CC00CC"/>
                </a:solidFill>
              </a:rPr>
              <a:t> WURC</a:t>
            </a:r>
            <a:r>
              <a:rPr lang="en-GB" sz="2400" dirty="0" smtClean="0">
                <a:solidFill>
                  <a:srgbClr val="CC00CC"/>
                </a:solidFill>
              </a:rPr>
              <a:t>  </a:t>
            </a:r>
          </a:p>
          <a:p>
            <a:pPr marL="0" lvl="0" indent="0" algn="ctr">
              <a:buNone/>
            </a:pPr>
            <a:endParaRPr lang="en-GB" sz="3200" dirty="0">
              <a:solidFill>
                <a:prstClr val="black"/>
              </a:solidFill>
              <a:latin typeface="AR BERKLEY" panose="02000000000000000000" pitchFamily="2" charset="0"/>
            </a:endParaRPr>
          </a:p>
          <a:p>
            <a:pPr marL="0" indent="0" algn="ctr">
              <a:buNone/>
            </a:pPr>
            <a:endParaRPr lang="en-GB" sz="24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5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474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 BERKLEY</vt:lpstr>
      <vt:lpstr>Arial</vt:lpstr>
      <vt:lpstr>Calibri</vt:lpstr>
      <vt:lpstr>Calibri Light</vt:lpstr>
      <vt:lpstr>Comic Sans MS</vt:lpstr>
      <vt:lpstr>Office Theme</vt:lpstr>
      <vt:lpstr>Presentation Guidelines for 5th Wayamba University Research Congress</vt:lpstr>
      <vt:lpstr>Instructions for “Title slide” of your presentation</vt:lpstr>
      <vt:lpstr>Flow of the presentation</vt:lpstr>
      <vt:lpstr>Preferable Software </vt:lpstr>
      <vt:lpstr>Time allocation  for the presentation &amp; question sessions</vt:lpstr>
      <vt:lpstr>Selection of Best Presenter In Respective Sessions</vt:lpstr>
      <vt:lpstr>PowerPoint Presentation</vt:lpstr>
      <vt:lpstr>Submission of the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Guidelines for 5th Wayamba University Research Congress</dc:title>
  <dc:creator>DELL</dc:creator>
  <cp:lastModifiedBy>DELL</cp:lastModifiedBy>
  <cp:revision>22</cp:revision>
  <dcterms:created xsi:type="dcterms:W3CDTF">2021-02-06T04:25:21Z</dcterms:created>
  <dcterms:modified xsi:type="dcterms:W3CDTF">2021-02-07T03:57:49Z</dcterms:modified>
</cp:coreProperties>
</file>