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Book Antiqua" panose="020406020503050303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wfk0ZhEh7YrjVNJ76YGRaLk86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">
  <p:cSld name="Title 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688063" y="2034343"/>
            <a:ext cx="10918479" cy="90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  <a:defRPr sz="4400" b="1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541792" y="4732638"/>
            <a:ext cx="9126208" cy="58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/>
          <p:nvPr/>
        </p:nvSpPr>
        <p:spPr>
          <a:xfrm>
            <a:off x="0" y="2"/>
            <a:ext cx="12192000" cy="15843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17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406" y="203944"/>
            <a:ext cx="817559" cy="11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1584325" cy="15843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9" name="Google Shape;19;p6"/>
          <p:cNvSpPr txBox="1"/>
          <p:nvPr/>
        </p:nvSpPr>
        <p:spPr>
          <a:xfrm>
            <a:off x="3999966" y="102499"/>
            <a:ext cx="32100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DA9DB"/>
                </a:solidFill>
                <a:latin typeface="Roboto"/>
                <a:ea typeface="Roboto"/>
                <a:cs typeface="Roboto"/>
                <a:sym typeface="Roboto"/>
              </a:rPr>
              <a:t>WURC 2021</a:t>
            </a:r>
            <a:endParaRPr/>
          </a:p>
        </p:txBody>
      </p:sp>
      <p:sp>
        <p:nvSpPr>
          <p:cNvPr id="20" name="Google Shape;20;p6"/>
          <p:cNvSpPr txBox="1"/>
          <p:nvPr/>
        </p:nvSpPr>
        <p:spPr>
          <a:xfrm>
            <a:off x="2650623" y="532406"/>
            <a:ext cx="4548809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Wayamba University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 Congress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"/>
          <p:cNvSpPr txBox="1"/>
          <p:nvPr/>
        </p:nvSpPr>
        <p:spPr>
          <a:xfrm>
            <a:off x="5135550" y="6134890"/>
            <a:ext cx="2703968" cy="3693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-US" sz="1800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December 2021</a:t>
            </a:r>
            <a:endParaRPr/>
          </a:p>
        </p:txBody>
      </p:sp>
      <p:pic>
        <p:nvPicPr>
          <p:cNvPr id="22" name="Google Shape;22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5231" y="5848377"/>
            <a:ext cx="928582" cy="9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3580" y="68153"/>
            <a:ext cx="508521" cy="5303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636760" y="3595570"/>
            <a:ext cx="10918479" cy="48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10483702" y="6262577"/>
            <a:ext cx="892958" cy="4403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 b="1"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38200" y="18009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0536864" y="6356350"/>
            <a:ext cx="8169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606056" y="367791"/>
            <a:ext cx="232144" cy="1325563"/>
          </a:xfrm>
          <a:prstGeom prst="rect">
            <a:avLst/>
          </a:prstGeom>
          <a:solidFill>
            <a:srgbClr val="1C3C6F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/>
          <p:nvPr/>
        </p:nvSpPr>
        <p:spPr>
          <a:xfrm rot="5400000">
            <a:off x="10908112" y="6279339"/>
            <a:ext cx="45719" cy="892959"/>
          </a:xfrm>
          <a:prstGeom prst="rect">
            <a:avLst/>
          </a:prstGeom>
          <a:solidFill>
            <a:srgbClr val="1C3C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33836"/>
            <a:ext cx="1045028" cy="104502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/>
        </p:nvSpPr>
        <p:spPr>
          <a:xfrm>
            <a:off x="7335739" y="6442781"/>
            <a:ext cx="31774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C6E7"/>
                </a:solidFill>
                <a:latin typeface="Roboto"/>
                <a:ea typeface="Roboto"/>
                <a:cs typeface="Roboto"/>
                <a:sym typeface="Roboto"/>
              </a:rPr>
              <a:t>Wayamba University of Sri Lanka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ody Content without Title">
  <p:cSld name="Full Body Content without 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10483702" y="6262577"/>
            <a:ext cx="892958" cy="4403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8200" y="584791"/>
            <a:ext cx="10515600" cy="556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0536864" y="6356350"/>
            <a:ext cx="8169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600" b="1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8"/>
          <p:cNvSpPr/>
          <p:nvPr/>
        </p:nvSpPr>
        <p:spPr>
          <a:xfrm rot="5400000">
            <a:off x="10908112" y="6279339"/>
            <a:ext cx="45719" cy="892959"/>
          </a:xfrm>
          <a:prstGeom prst="rect">
            <a:avLst/>
          </a:prstGeom>
          <a:solidFill>
            <a:srgbClr val="1C3C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33836"/>
            <a:ext cx="1045028" cy="104502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/>
        </p:nvSpPr>
        <p:spPr>
          <a:xfrm>
            <a:off x="7335739" y="6442781"/>
            <a:ext cx="31774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C6E7"/>
                </a:solidFill>
                <a:latin typeface="Roboto"/>
                <a:ea typeface="Roboto"/>
                <a:cs typeface="Roboto"/>
                <a:sym typeface="Roboto"/>
              </a:rPr>
              <a:t>Wayamba University of Sri Lanka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and Q&amp;A">
  <p:cSld name="Thank and Q&amp;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438939" y="2754681"/>
            <a:ext cx="9144000" cy="176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C6F"/>
              </a:buClr>
              <a:buSzPts val="9600"/>
              <a:buNone/>
              <a:defRPr sz="9600" b="1">
                <a:solidFill>
                  <a:srgbClr val="1C3C6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0" y="2"/>
            <a:ext cx="12192000" cy="15843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" name="Google Shape;44;p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406" y="203944"/>
            <a:ext cx="817559" cy="11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1584325" cy="15843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46" name="Google Shape;46;p9"/>
          <p:cNvSpPr txBox="1"/>
          <p:nvPr/>
        </p:nvSpPr>
        <p:spPr>
          <a:xfrm>
            <a:off x="3999966" y="102499"/>
            <a:ext cx="32100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DA9DB"/>
                </a:solidFill>
                <a:latin typeface="Roboto"/>
                <a:ea typeface="Roboto"/>
                <a:cs typeface="Roboto"/>
                <a:sym typeface="Roboto"/>
              </a:rPr>
              <a:t>WURC 2021</a:t>
            </a:r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2639177" y="446577"/>
            <a:ext cx="4548809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-US" sz="3200" b="1" baseline="30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US" sz="3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Wayamba University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 Congress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436675" y="5552144"/>
            <a:ext cx="11424980" cy="10156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F5496"/>
                </a:solidFill>
                <a:latin typeface="Book Antiqua"/>
                <a:ea typeface="Book Antiqua"/>
                <a:cs typeface="Book Antiqua"/>
                <a:sym typeface="Book Antiqua"/>
              </a:rPr>
              <a:t>Thank You!</a:t>
            </a:r>
            <a:endParaRPr sz="6000" b="1">
              <a:solidFill>
                <a:srgbClr val="2F549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675706" y="2355624"/>
            <a:ext cx="10918479" cy="90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US" sz="2800"/>
              <a:t>High Performance  Fabrication &amp; Characterization High Performance Fabrication &amp; Characterization</a:t>
            </a:r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541792" y="4547287"/>
            <a:ext cx="9126208" cy="58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Presenting Author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HTDS Chaminda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Wayamba University of Sri Lanka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2"/>
          </p:nvPr>
        </p:nvSpPr>
        <p:spPr>
          <a:xfrm>
            <a:off x="636760" y="3830352"/>
            <a:ext cx="109185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HTDS Chaminda, GD Vendz, G Floyd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/>
              <a:t>How Does it Work?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838200" y="18009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Here goes descriptions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Here goes data and figures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10536864" y="6356350"/>
            <a:ext cx="8169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7298" y="328434"/>
            <a:ext cx="7660432" cy="57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0536864" y="6356350"/>
            <a:ext cx="8169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subTitle" idx="1"/>
          </p:nvPr>
        </p:nvSpPr>
        <p:spPr>
          <a:xfrm>
            <a:off x="1438939" y="2754681"/>
            <a:ext cx="9144000" cy="176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C6F"/>
              </a:buClr>
              <a:buSzPts val="9600"/>
              <a:buNone/>
            </a:pPr>
            <a:r>
              <a:rPr lang="en-US" dirty="0"/>
              <a:t>Q</a:t>
            </a:r>
            <a:r>
              <a:rPr lang="en-US"/>
              <a:t>&amp;A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Roboto</vt:lpstr>
      <vt:lpstr>Office Theme</vt:lpstr>
      <vt:lpstr>High Performance  Fabrication &amp; Characterization High Performance Fabrication &amp; Characterization</vt:lpstr>
      <vt:lpstr>How Does it Work?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 Fabrication &amp; Characterization High Performance Fabrication &amp; Characterization</dc:title>
  <dc:creator>Dr. Dinu Sri</dc:creator>
  <cp:lastModifiedBy>Mr. H.T.M Deshanga</cp:lastModifiedBy>
  <cp:revision>1</cp:revision>
  <dcterms:created xsi:type="dcterms:W3CDTF">2021-11-12T15:19:21Z</dcterms:created>
  <dcterms:modified xsi:type="dcterms:W3CDTF">2021-11-15T16:30:38Z</dcterms:modified>
</cp:coreProperties>
</file>