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0F6-F14F-421D-8C6B-4CE80699876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824-5F3D-4D96-9469-A21F408E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7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0F6-F14F-421D-8C6B-4CE80699876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824-5F3D-4D96-9469-A21F408E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3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0F6-F14F-421D-8C6B-4CE80699876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824-5F3D-4D96-9469-A21F408E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6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0F6-F14F-421D-8C6B-4CE80699876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824-5F3D-4D96-9469-A21F408E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3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0F6-F14F-421D-8C6B-4CE80699876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824-5F3D-4D96-9469-A21F408E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6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0F6-F14F-421D-8C6B-4CE80699876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824-5F3D-4D96-9469-A21F408E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8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0F6-F14F-421D-8C6B-4CE80699876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824-5F3D-4D96-9469-A21F408E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4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0F6-F14F-421D-8C6B-4CE80699876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824-5F3D-4D96-9469-A21F408E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0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0F6-F14F-421D-8C6B-4CE80699876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824-5F3D-4D96-9469-A21F408E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1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0F6-F14F-421D-8C6B-4CE80699876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824-5F3D-4D96-9469-A21F408E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6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0F6-F14F-421D-8C6B-4CE80699876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824-5F3D-4D96-9469-A21F408E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740F6-F14F-421D-8C6B-4CE80699876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5A824-5F3D-4D96-9469-A21F408E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3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B8FDEC3-05E1-4013-BFF7-EF1ACB2F8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048" y="2383008"/>
            <a:ext cx="8188859" cy="1235470"/>
          </a:xfrm>
        </p:spPr>
        <p:txBody>
          <a:bodyPr anchor="b">
            <a:noAutofit/>
          </a:bodyPr>
          <a:lstStyle>
            <a:lvl1pPr algn="ctr">
              <a:defRPr sz="44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3200" dirty="0"/>
              <a:t>High Performance Electronic Sensor Fabrication &amp; Characterization High Performance Electronic Sensor Fabrication &amp; Characterization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B4A3DF8-B770-4FF9-8246-64E7704C2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9672" y="4481042"/>
            <a:ext cx="6844656" cy="125701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1400" b="1" dirty="0"/>
              <a:t>Presenting Author</a:t>
            </a:r>
          </a:p>
          <a:p>
            <a:endParaRPr lang="en-US" sz="1400" b="1" dirty="0"/>
          </a:p>
          <a:p>
            <a:r>
              <a:rPr lang="en-US" sz="1100" dirty="0"/>
              <a:t>HTDS Jhon</a:t>
            </a:r>
          </a:p>
          <a:p>
            <a:r>
              <a:rPr lang="en-US" sz="1100" dirty="0"/>
              <a:t>Wayamba University of Sri Lanka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8A21A4-5DBB-4855-A749-905DF816DEBE}"/>
              </a:ext>
            </a:extLst>
          </p:cNvPr>
          <p:cNvSpPr/>
          <p:nvPr/>
        </p:nvSpPr>
        <p:spPr>
          <a:xfrm>
            <a:off x="0" y="0"/>
            <a:ext cx="9144000" cy="118824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FEA1ADA-FC2C-41D7-A0A5-578042015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55" y="152956"/>
            <a:ext cx="613169" cy="8466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ACB599-750E-4002-AC79-3ABEF2362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"/>
            <a:ext cx="1188244" cy="118824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6D8AC0-6369-4A1F-8420-1EC4BA8B6BB7}"/>
              </a:ext>
            </a:extLst>
          </p:cNvPr>
          <p:cNvSpPr txBox="1"/>
          <p:nvPr/>
        </p:nvSpPr>
        <p:spPr>
          <a:xfrm>
            <a:off x="2999975" y="76872"/>
            <a:ext cx="240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WURC 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3A26FB-A12F-473D-87B5-17C6898CC0E0}"/>
              </a:ext>
            </a:extLst>
          </p:cNvPr>
          <p:cNvSpPr txBox="1"/>
          <p:nvPr/>
        </p:nvSpPr>
        <p:spPr>
          <a:xfrm>
            <a:off x="1922340" y="399303"/>
            <a:ext cx="3477234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 defTabSz="342900">
              <a:defRPr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r>
              <a:rPr lang="en-US" sz="2400" b="1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Wayamba University</a:t>
            </a:r>
          </a:p>
          <a:p>
            <a:pPr algn="r" defTabSz="342900">
              <a:defRPr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Research Congress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33149D-4B0D-472A-B2E0-987C2586571D}"/>
              </a:ext>
            </a:extLst>
          </p:cNvPr>
          <p:cNvSpPr txBox="1"/>
          <p:nvPr/>
        </p:nvSpPr>
        <p:spPr>
          <a:xfrm>
            <a:off x="3868754" y="6158615"/>
            <a:ext cx="2027976" cy="30008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en-US" sz="1350" baseline="30000" dirty="0">
                <a:latin typeface="Roboto" panose="02000000000000000000" pitchFamily="2" charset="0"/>
                <a:ea typeface="Roboto" panose="02000000000000000000" pitchFamily="2" charset="0"/>
              </a:rPr>
              <a:t>rd</a:t>
            </a:r>
            <a:r>
              <a:rPr lang="en-US" sz="1350" dirty="0">
                <a:latin typeface="Roboto" panose="02000000000000000000" pitchFamily="2" charset="0"/>
                <a:ea typeface="Roboto" panose="02000000000000000000" pitchFamily="2" charset="0"/>
              </a:rPr>
              <a:t> December 2021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B678A2D5-8CF3-493C-B7E1-FF9829FE23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14" y="5943731"/>
            <a:ext cx="696437" cy="726341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42F2B6FB-F518-428E-B9C2-469BBB106E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 trans="35000" scaling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85" y="51113"/>
            <a:ext cx="381391" cy="397766"/>
          </a:xfrm>
          <a:prstGeom prst="rect">
            <a:avLst/>
          </a:prstGeom>
        </p:spPr>
      </p:pic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90564D4C-AB2E-491C-A4E4-67DA13FE013A}"/>
              </a:ext>
            </a:extLst>
          </p:cNvPr>
          <p:cNvSpPr txBox="1">
            <a:spLocks/>
          </p:cNvSpPr>
          <p:nvPr/>
        </p:nvSpPr>
        <p:spPr>
          <a:xfrm>
            <a:off x="516048" y="3692941"/>
            <a:ext cx="8188859" cy="3673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HTDS Jhon, GD </a:t>
            </a:r>
            <a:r>
              <a:rPr lang="en-US" sz="1500" dirty="0" err="1"/>
              <a:t>Vendz</a:t>
            </a:r>
            <a:r>
              <a:rPr lang="en-US" sz="1500" dirty="0"/>
              <a:t>, G Floyd</a:t>
            </a:r>
          </a:p>
        </p:txBody>
      </p:sp>
    </p:spTree>
    <p:extLst>
      <p:ext uri="{BB962C8B-B14F-4D97-AF65-F5344CB8AC3E}">
        <p14:creationId xmlns:p14="http://schemas.microsoft.com/office/powerpoint/2010/main" val="266454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14E77D-DE55-4701-8859-8AF146E2FBDD}"/>
              </a:ext>
            </a:extLst>
          </p:cNvPr>
          <p:cNvSpPr/>
          <p:nvPr/>
        </p:nvSpPr>
        <p:spPr>
          <a:xfrm>
            <a:off x="7845037" y="6306213"/>
            <a:ext cx="669719" cy="330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D8BC96-C7EC-4584-9542-7F40302D0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45" y="410575"/>
            <a:ext cx="7886700" cy="994172"/>
          </a:xfrm>
        </p:spPr>
        <p:txBody>
          <a:bodyPr/>
          <a:lstStyle>
            <a:lvl1pPr>
              <a:defRPr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EA0564-C913-4D7B-B184-3AE71CC71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07972"/>
            <a:ext cx="7886700" cy="3263504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894EB1-C4E5-4E3F-9795-21E91295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910" y="6376543"/>
            <a:ext cx="612701" cy="273844"/>
          </a:xfrm>
        </p:spPr>
        <p:txBody>
          <a:bodyPr/>
          <a:lstStyle>
            <a:lvl1pPr>
              <a:defRPr sz="12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4B0D929A-FD0F-4223-9F66-231201CAD31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355ED0-F6C4-4154-A361-F2364816D732}"/>
              </a:ext>
            </a:extLst>
          </p:cNvPr>
          <p:cNvSpPr/>
          <p:nvPr/>
        </p:nvSpPr>
        <p:spPr>
          <a:xfrm>
            <a:off x="565637" y="412575"/>
            <a:ext cx="174108" cy="994172"/>
          </a:xfrm>
          <a:prstGeom prst="rect">
            <a:avLst/>
          </a:prstGeom>
          <a:solidFill>
            <a:srgbClr val="1C3C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579E73-F1AA-453D-9D9D-C10B43F45049}"/>
              </a:ext>
            </a:extLst>
          </p:cNvPr>
          <p:cNvSpPr/>
          <p:nvPr/>
        </p:nvSpPr>
        <p:spPr>
          <a:xfrm rot="5400000">
            <a:off x="8163346" y="6318785"/>
            <a:ext cx="34289" cy="669719"/>
          </a:xfrm>
          <a:prstGeom prst="rect">
            <a:avLst/>
          </a:prstGeom>
          <a:solidFill>
            <a:srgbClr val="1C3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810B9B-5619-415B-99AD-99C7971B82E4}"/>
              </a:ext>
            </a:extLst>
          </p:cNvPr>
          <p:cNvSpPr txBox="1"/>
          <p:nvPr/>
        </p:nvSpPr>
        <p:spPr>
          <a:xfrm>
            <a:off x="5484065" y="6441366"/>
            <a:ext cx="2420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Wayamba University of Sri Lanka</a:t>
            </a:r>
          </a:p>
        </p:txBody>
      </p:sp>
    </p:spTree>
    <p:extLst>
      <p:ext uri="{BB962C8B-B14F-4D97-AF65-F5344CB8AC3E}">
        <p14:creationId xmlns:p14="http://schemas.microsoft.com/office/powerpoint/2010/main" val="346445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59BDD73A-9582-413A-9684-05F8CA4C5A27}"/>
              </a:ext>
            </a:extLst>
          </p:cNvPr>
          <p:cNvSpPr txBox="1">
            <a:spLocks/>
          </p:cNvSpPr>
          <p:nvPr/>
        </p:nvSpPr>
        <p:spPr>
          <a:xfrm>
            <a:off x="1079204" y="2923261"/>
            <a:ext cx="6858000" cy="13250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600" b="1" kern="1200">
                <a:solidFill>
                  <a:srgbClr val="1C3C6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/>
              <a:t>Q&amp;A</a:t>
            </a:r>
            <a:endParaRPr lang="en-US" sz="7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3CB86-2960-4008-A699-A95AA45B4FBB}"/>
              </a:ext>
            </a:extLst>
          </p:cNvPr>
          <p:cNvSpPr/>
          <p:nvPr/>
        </p:nvSpPr>
        <p:spPr>
          <a:xfrm>
            <a:off x="1" y="2"/>
            <a:ext cx="9144000" cy="118824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BF74CF2-E30F-4067-8D88-DF499D062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56" y="152958"/>
            <a:ext cx="613169" cy="846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C486B0-F60C-4A86-9FD9-BCEECA2DB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188244" cy="118824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33DF3C-828A-4C0C-993B-F640C24926A4}"/>
              </a:ext>
            </a:extLst>
          </p:cNvPr>
          <p:cNvSpPr txBox="1"/>
          <p:nvPr/>
        </p:nvSpPr>
        <p:spPr>
          <a:xfrm>
            <a:off x="2999976" y="76874"/>
            <a:ext cx="240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WURC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DCE1BE-9BC8-4B6D-A194-EB16074024E4}"/>
              </a:ext>
            </a:extLst>
          </p:cNvPr>
          <p:cNvSpPr txBox="1"/>
          <p:nvPr/>
        </p:nvSpPr>
        <p:spPr>
          <a:xfrm>
            <a:off x="1913757" y="334933"/>
            <a:ext cx="3477234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 defTabSz="342900">
              <a:defRPr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r>
              <a:rPr lang="en-US" sz="2400" b="1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Wayamba University</a:t>
            </a:r>
          </a:p>
          <a:p>
            <a:pPr algn="r" defTabSz="342900">
              <a:defRPr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Research Congress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7F5C67-7F9C-44F9-A245-7708B5867959}"/>
              </a:ext>
            </a:extLst>
          </p:cNvPr>
          <p:cNvSpPr txBox="1"/>
          <p:nvPr/>
        </p:nvSpPr>
        <p:spPr>
          <a:xfrm>
            <a:off x="287632" y="5738237"/>
            <a:ext cx="8568735" cy="78483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accent1">
                    <a:lumMod val="75000"/>
                  </a:schemeClr>
                </a:solidFill>
              </a:rPr>
              <a:t>Thank You!</a:t>
            </a:r>
            <a:endParaRPr lang="en-US" sz="4500" b="1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5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80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Roboto</vt:lpstr>
      <vt:lpstr>Office Theme</vt:lpstr>
      <vt:lpstr>High Performance Electronic Sensor Fabrication &amp; Characterization High Performance Electronic Sensor Fabrication &amp; Characterization</vt:lpstr>
      <vt:lpstr>Click to edit Master title style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Performance Electronic Sensor Fabrication &amp; Characterization High Performance Electronic Sensor Fabrication &amp; Characterization</dc:title>
  <dc:creator>Mr. H.T.M Deshanga</dc:creator>
  <cp:lastModifiedBy>Mr. H.T.M Deshanga</cp:lastModifiedBy>
  <cp:revision>2</cp:revision>
  <dcterms:created xsi:type="dcterms:W3CDTF">2021-11-21T04:13:57Z</dcterms:created>
  <dcterms:modified xsi:type="dcterms:W3CDTF">2021-11-21T04:40:08Z</dcterms:modified>
</cp:coreProperties>
</file>