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EEE3-99D7-4933-B2B5-B60B7B6B2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CF17F-E49A-447A-939E-6BFCEEF95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E14F9-8028-4790-B22D-0A07FDE1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08CE6-058D-44C9-ADF0-E896E05E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4AE51-FEA0-4196-818E-05CD5510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5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9C680-DA0D-4404-8F10-1770C6B09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DE52A-BC97-4856-AA1C-520E81089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E5AE5-50C3-4691-AF80-7B73E6D3E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9DDE6-86BF-42B6-9B31-4298867C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9C867-73D7-4DC1-AE5E-24F78C6A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3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F65E9C-5DA9-42CA-9DA9-6A293845E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5603C-3882-4623-94EE-0D43146E4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6946F-0F7E-4D4D-ADC7-D6D00499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5A2D3-43FE-45E7-8DD8-7EFF6BE21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3DE2D-CD50-42E6-9F94-D57AE2D3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3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CFEC-B2FB-4046-8A03-A16E6B74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3FA26-0896-45DD-8F5A-E2A418B57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E84E9-48E3-4CF5-8F29-D78E004F8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0B8EC-55C6-4943-890B-BF62F857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484DB-0789-4861-A47A-9F142A68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0006E-65F7-4B62-ABFA-8E055FA8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35AB6-6602-4193-8D5E-D76002F41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34040-5824-4846-B93F-88CF4CC53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3D570-574A-47BD-A45A-94E3A26C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94B81-2B03-4942-BD0A-8A3FC4B1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6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F7ACB-7761-4E8E-8590-D469C6AB1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DCF76-6282-4C9C-A943-35376C411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B2DB3-1201-4837-87D8-B20DB5F0E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1D708-6B1C-4E7E-A44F-0357853C0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3A1DB-31CD-4F0D-8521-5893B614D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33D1F-2953-4DD1-B94E-29943FD72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1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CF5B-4B20-4C8F-BD24-589E979F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2F0FE-58CC-4332-980F-9DE0EEEFF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517F8-F674-4F69-8EC0-742D5412B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DA7A17-7E5D-432C-AE86-113F42768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66BB1E-71E6-454F-A271-9A3E211D8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DAE9D7-B9E7-4494-A8B3-B1B80900A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4899E1-FDAE-4C4A-8F8B-9ABF7DA1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443312-D05E-4D3F-A212-DB99CEE8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4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A0405-11F6-4F55-9F0A-B42581CE6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50844-4689-4565-AC5F-E1B25372E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7A91A-484F-425F-9ABF-84EB10AD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9F5FF-70FE-49FE-B0E9-1A7576DF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8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9C4CD-F00C-4653-937B-73B3C231D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22595-BE04-416B-88CE-D0FBB846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4DA41-9E25-436A-90AE-060AB776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1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A718B-0AEE-44DB-8F5F-E1B3A9E50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9CE76-AAC3-4A5A-BC85-33BE0F8F8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30F30-10F2-4FE3-B88C-30AF8B5F9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FCC15-61FE-4879-B689-89B2756F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2AA7C-73BE-4E38-90B0-4CE7501C9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E3689-4008-4648-A133-F834D9D1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1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C04E8-3CA7-4307-825C-0B3D229D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81B5BC-9B0D-4630-88B0-420C5D148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726A0-6DC2-4AA4-8092-2454FC274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82E6B-99CC-4D92-8177-071BBC9B3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2B7D5-EC36-4542-91E7-C3053926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E6CF9-7CAB-4229-8EE6-364D6618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7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058453-4823-4317-8520-6F8DBF8A6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DB4CC-45CA-45DC-9586-AA98E6C01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AACE6-48C9-44A0-B9E8-CB5499AEB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740F6-F14F-421D-8C6B-4CE80699876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81DEC-A5BA-420B-ACC8-A879D8659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F93B8-A266-4A33-AADF-8702E80DF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5A824-5F3D-4D96-9469-A21F408E8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9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8FDEC3-05E1-4013-BFF7-EF1ACB2F87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8063" y="2034343"/>
            <a:ext cx="10918479" cy="1647293"/>
          </a:xfrm>
        </p:spPr>
        <p:txBody>
          <a:bodyPr anchor="b">
            <a:noAutofit/>
          </a:bodyPr>
          <a:lstStyle>
            <a:lvl1pPr algn="ctr">
              <a:defRPr sz="44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sz="3600" dirty="0"/>
              <a:t>High Performance Electronic Sensor Fabrication &amp; Characterization High Performance Electronic Sensor Fabrication &amp; Characterization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B4A3DF8-B770-4FF9-8246-64E7704C29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1792" y="4398743"/>
            <a:ext cx="9126208" cy="1321574"/>
          </a:xfrm>
        </p:spPr>
        <p:txBody>
          <a:bodyPr>
            <a:normAutofit lnSpcReduction="10000"/>
          </a:bodyPr>
          <a:lstStyle>
            <a:lvl1pPr marL="0" indent="0" algn="ctr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1800" b="1" dirty="0"/>
              <a:t>Presenting Author</a:t>
            </a:r>
          </a:p>
          <a:p>
            <a:endParaRPr lang="en-US" sz="1800" b="1" dirty="0"/>
          </a:p>
          <a:p>
            <a:r>
              <a:rPr lang="en-US" sz="1400" dirty="0"/>
              <a:t>HTDS Jhon</a:t>
            </a:r>
          </a:p>
          <a:p>
            <a:r>
              <a:rPr lang="en-US" sz="1400" dirty="0"/>
              <a:t>Wayamba University of Sri Lanka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8A21A4-5DBB-4855-A749-905DF816DEBE}"/>
              </a:ext>
            </a:extLst>
          </p:cNvPr>
          <p:cNvSpPr/>
          <p:nvPr/>
        </p:nvSpPr>
        <p:spPr>
          <a:xfrm>
            <a:off x="0" y="2"/>
            <a:ext cx="12192000" cy="15843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FEA1ADA-FC2C-41D7-A0A5-578042015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06" y="203944"/>
            <a:ext cx="817559" cy="1128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ACB599-750E-4002-AC79-3ABEF2362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1584325" cy="1584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6D8AC0-6369-4A1F-8420-1EC4BA8B6BB7}"/>
              </a:ext>
            </a:extLst>
          </p:cNvPr>
          <p:cNvSpPr txBox="1"/>
          <p:nvPr/>
        </p:nvSpPr>
        <p:spPr>
          <a:xfrm>
            <a:off x="3999966" y="102499"/>
            <a:ext cx="3210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WURC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3A26FB-A12F-473D-87B5-17C6898CC0E0}"/>
              </a:ext>
            </a:extLst>
          </p:cNvPr>
          <p:cNvSpPr txBox="1"/>
          <p:nvPr/>
        </p:nvSpPr>
        <p:spPr>
          <a:xfrm>
            <a:off x="2650623" y="532406"/>
            <a:ext cx="4548809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r>
              <a:rPr lang="en-US" sz="3200" b="1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Wayamba University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Research Congress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33149D-4B0D-472A-B2E0-987C2586571D}"/>
              </a:ext>
            </a:extLst>
          </p:cNvPr>
          <p:cNvSpPr txBox="1"/>
          <p:nvPr/>
        </p:nvSpPr>
        <p:spPr>
          <a:xfrm>
            <a:off x="5135550" y="6134890"/>
            <a:ext cx="2703968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rd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December 2021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B678A2D5-8CF3-493C-B7E1-FF9829FE23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31" y="5848377"/>
            <a:ext cx="928582" cy="96845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42F2B6FB-F518-428E-B9C2-469BBB106E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 trans="35000" scaling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80" y="68153"/>
            <a:ext cx="508521" cy="530355"/>
          </a:xfrm>
          <a:prstGeom prst="rect">
            <a:avLst/>
          </a:prstGeom>
        </p:spPr>
      </p:pic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90564D4C-AB2E-491C-A4E4-67DA13FE013A}"/>
              </a:ext>
            </a:extLst>
          </p:cNvPr>
          <p:cNvSpPr txBox="1">
            <a:spLocks/>
          </p:cNvSpPr>
          <p:nvPr/>
        </p:nvSpPr>
        <p:spPr>
          <a:xfrm>
            <a:off x="688063" y="3780921"/>
            <a:ext cx="10918479" cy="48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HTDS Jhon, GD </a:t>
            </a:r>
            <a:r>
              <a:rPr lang="en-US" dirty="0" err="1"/>
              <a:t>Vendz</a:t>
            </a:r>
            <a:r>
              <a:rPr lang="en-US" dirty="0"/>
              <a:t>, G Floyd</a:t>
            </a:r>
          </a:p>
        </p:txBody>
      </p:sp>
    </p:spTree>
    <p:extLst>
      <p:ext uri="{BB962C8B-B14F-4D97-AF65-F5344CB8AC3E}">
        <p14:creationId xmlns:p14="http://schemas.microsoft.com/office/powerpoint/2010/main" val="266454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14E77D-DE55-4701-8859-8AF146E2FBDD}"/>
              </a:ext>
            </a:extLst>
          </p:cNvPr>
          <p:cNvSpPr/>
          <p:nvPr/>
        </p:nvSpPr>
        <p:spPr>
          <a:xfrm>
            <a:off x="10483702" y="6262577"/>
            <a:ext cx="892958" cy="440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D8BC96-C7EC-4584-9542-7F40302D0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EA0564-C913-4D7B-B184-3AE71CC71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963"/>
            <a:ext cx="105156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894EB1-C4E5-4E3F-9795-21E91295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6864" y="6356350"/>
            <a:ext cx="816935" cy="365125"/>
          </a:xfrm>
        </p:spPr>
        <p:txBody>
          <a:bodyPr/>
          <a:lstStyle>
            <a:lvl1pPr>
              <a:defRPr sz="16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4B0D929A-FD0F-4223-9F66-231201CAD31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355ED0-F6C4-4154-A361-F2364816D732}"/>
              </a:ext>
            </a:extLst>
          </p:cNvPr>
          <p:cNvSpPr/>
          <p:nvPr/>
        </p:nvSpPr>
        <p:spPr>
          <a:xfrm>
            <a:off x="606056" y="367791"/>
            <a:ext cx="232144" cy="1325563"/>
          </a:xfrm>
          <a:prstGeom prst="rect">
            <a:avLst/>
          </a:prstGeom>
          <a:solidFill>
            <a:srgbClr val="1C3C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579E73-F1AA-453D-9D9D-C10B43F45049}"/>
              </a:ext>
            </a:extLst>
          </p:cNvPr>
          <p:cNvSpPr/>
          <p:nvPr/>
        </p:nvSpPr>
        <p:spPr>
          <a:xfrm rot="5400000">
            <a:off x="10908112" y="6279339"/>
            <a:ext cx="45719" cy="892959"/>
          </a:xfrm>
          <a:prstGeom prst="rect">
            <a:avLst/>
          </a:prstGeom>
          <a:solidFill>
            <a:srgbClr val="1C3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810B9B-5619-415B-99AD-99C7971B82E4}"/>
              </a:ext>
            </a:extLst>
          </p:cNvPr>
          <p:cNvSpPr txBox="1"/>
          <p:nvPr/>
        </p:nvSpPr>
        <p:spPr>
          <a:xfrm>
            <a:off x="7335739" y="6442781"/>
            <a:ext cx="3177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Wayamba University of Sri Lanka</a:t>
            </a:r>
          </a:p>
        </p:txBody>
      </p:sp>
    </p:spTree>
    <p:extLst>
      <p:ext uri="{BB962C8B-B14F-4D97-AF65-F5344CB8AC3E}">
        <p14:creationId xmlns:p14="http://schemas.microsoft.com/office/powerpoint/2010/main" val="34644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59BDD73A-9582-413A-9684-05F8CA4C5A27}"/>
              </a:ext>
            </a:extLst>
          </p:cNvPr>
          <p:cNvSpPr txBox="1">
            <a:spLocks/>
          </p:cNvSpPr>
          <p:nvPr/>
        </p:nvSpPr>
        <p:spPr>
          <a:xfrm>
            <a:off x="1438939" y="2754681"/>
            <a:ext cx="9144000" cy="1766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600" b="1" kern="1200">
                <a:solidFill>
                  <a:srgbClr val="1C3C6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Q&amp;A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3CB86-2960-4008-A699-A95AA45B4FBB}"/>
              </a:ext>
            </a:extLst>
          </p:cNvPr>
          <p:cNvSpPr/>
          <p:nvPr/>
        </p:nvSpPr>
        <p:spPr>
          <a:xfrm>
            <a:off x="0" y="2"/>
            <a:ext cx="12192000" cy="15843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BF74CF2-E30F-4067-8D88-DF499D062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06" y="203944"/>
            <a:ext cx="817559" cy="1128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C486B0-F60C-4A86-9FD9-BCEECA2DB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1584325" cy="1584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33DF3C-828A-4C0C-993B-F640C24926A4}"/>
              </a:ext>
            </a:extLst>
          </p:cNvPr>
          <p:cNvSpPr txBox="1"/>
          <p:nvPr/>
        </p:nvSpPr>
        <p:spPr>
          <a:xfrm>
            <a:off x="3999966" y="102499"/>
            <a:ext cx="3210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WURC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DCE1BE-9BC8-4B6D-A194-EB16074024E4}"/>
              </a:ext>
            </a:extLst>
          </p:cNvPr>
          <p:cNvSpPr txBox="1"/>
          <p:nvPr/>
        </p:nvSpPr>
        <p:spPr>
          <a:xfrm>
            <a:off x="2639177" y="446577"/>
            <a:ext cx="4548809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r>
              <a:rPr lang="en-US" sz="3200" b="1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Wayamba University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Research Congress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7F5C67-7F9C-44F9-A245-7708B5867959}"/>
              </a:ext>
            </a:extLst>
          </p:cNvPr>
          <p:cNvSpPr txBox="1"/>
          <p:nvPr/>
        </p:nvSpPr>
        <p:spPr>
          <a:xfrm>
            <a:off x="436675" y="5552144"/>
            <a:ext cx="11424980" cy="101566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Thank You!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5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80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Office Theme</vt:lpstr>
      <vt:lpstr>High Performance Electronic Sensor Fabrication &amp; Characterization High Performance Electronic Sensor Fabrication &amp; Characterization</vt:lpstr>
      <vt:lpstr>Click to edit Master title style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Performance Electronic Sensor Fabrication &amp; Characterization High Performance Electronic Sensor Fabrication &amp; Characterization</dc:title>
  <dc:creator>Mr. H.T.M Deshanga</dc:creator>
  <cp:lastModifiedBy>Mr. H.T.M Deshanga</cp:lastModifiedBy>
  <cp:revision>1</cp:revision>
  <dcterms:created xsi:type="dcterms:W3CDTF">2021-11-21T04:13:57Z</dcterms:created>
  <dcterms:modified xsi:type="dcterms:W3CDTF">2021-11-21T04:20:25Z</dcterms:modified>
</cp:coreProperties>
</file>