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EEEE3-99D7-4933-B2B5-B60B7B6B2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CF17F-E49A-447A-939E-6BFCEEF95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E14F9-8028-4790-B22D-0A07FDE1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08CE6-058D-44C9-ADF0-E896E05E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4AE51-FEA0-4196-818E-05CD5510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5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C680-DA0D-4404-8F10-1770C6B0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DE52A-BC97-4856-AA1C-520E81089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E5AE5-50C3-4691-AF80-7B73E6D3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DDE6-86BF-42B6-9B31-4298867C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9C867-73D7-4DC1-AE5E-24F78C6A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3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65E9C-5DA9-42CA-9DA9-6A293845E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5603C-3882-4623-94EE-0D43146E4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6946F-0F7E-4D4D-ADC7-D6D00499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5A2D3-43FE-45E7-8DD8-7EFF6BE2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3DE2D-CD50-42E6-9F94-D57AE2D3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3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CFEC-B2FB-4046-8A03-A16E6B74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3FA26-0896-45DD-8F5A-E2A418B57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E84E9-48E3-4CF5-8F29-D78E004F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0B8EC-55C6-4943-890B-BF62F857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484DB-0789-4861-A47A-9F142A688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006E-65F7-4B62-ABFA-8E055FA8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35AB6-6602-4193-8D5E-D76002F41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34040-5824-4846-B93F-88CF4CC5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3D570-574A-47BD-A45A-94E3A26C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94B81-2B03-4942-BD0A-8A3FC4B1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6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7ACB-7761-4E8E-8590-D469C6AB1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DCF76-6282-4C9C-A943-35376C411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B2DB3-1201-4837-87D8-B20DB5F0E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1D708-6B1C-4E7E-A44F-0357853C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3A1DB-31CD-4F0D-8521-5893B614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33D1F-2953-4DD1-B94E-29943FD7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1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CF5B-4B20-4C8F-BD24-589E979F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2F0FE-58CC-4332-980F-9DE0EEEFF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517F8-F674-4F69-8EC0-742D5412B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A7A17-7E5D-432C-AE86-113F42768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66BB1E-71E6-454F-A271-9A3E211D8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AE9D7-B9E7-4494-A8B3-B1B80900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899E1-FDAE-4C4A-8F8B-9ABF7DA1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43312-D05E-4D3F-A212-DB99CEE8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4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A0405-11F6-4F55-9F0A-B42581CE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50844-4689-4565-AC5F-E1B25372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7A91A-484F-425F-9ABF-84EB10AD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9F5FF-70FE-49FE-B0E9-1A7576DF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8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09C4CD-F00C-4653-937B-73B3C231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22595-BE04-416B-88CE-D0FBB8462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54DA41-9E25-436A-90AE-060AB776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1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18B-0AEE-44DB-8F5F-E1B3A9E50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9CE76-AAC3-4A5A-BC85-33BE0F8F8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30F30-10F2-4FE3-B88C-30AF8B5F9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FCC15-61FE-4879-B689-89B2756F6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2AA7C-73BE-4E38-90B0-4CE7501C9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E3689-4008-4648-A133-F834D9D1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1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04E8-3CA7-4307-825C-0B3D229D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81B5BC-9B0D-4630-88B0-420C5D148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726A0-6DC2-4AA4-8092-2454FC274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82E6B-99CC-4D92-8177-071BBC9B3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2B7D5-EC36-4542-91E7-C30539263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E6CF9-7CAB-4229-8EE6-364D6618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7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058453-4823-4317-8520-6F8DBF8A6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DB4CC-45CA-45DC-9586-AA98E6C01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AACE6-48C9-44A0-B9E8-CB5499AEB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740F6-F14F-421D-8C6B-4CE80699876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81DEC-A5BA-420B-ACC8-A879D8659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F93B8-A266-4A33-AADF-8702E80DF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A824-5F3D-4D96-9469-A21F408E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B8FDEC3-05E1-4013-BFF7-EF1ACB2F8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063" y="2034343"/>
            <a:ext cx="10918479" cy="1647293"/>
          </a:xfrm>
        </p:spPr>
        <p:txBody>
          <a:bodyPr anchor="b">
            <a:noAutofit/>
          </a:bodyPr>
          <a:lstStyle>
            <a:lvl1pPr algn="ctr">
              <a:defRPr sz="4400"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sz="3600" dirty="0"/>
              <a:t>High Performance Electronic Sensor Fabrication &amp; Characterization High Performance Electronic Sensor Fabrication &amp; Characterization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B4A3DF8-B770-4FF9-8246-64E7704C2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792" y="4398743"/>
            <a:ext cx="9126208" cy="1321574"/>
          </a:xfrm>
        </p:spPr>
        <p:txBody>
          <a:bodyPr>
            <a:normAutofit lnSpcReduction="10000"/>
          </a:bodyPr>
          <a:lstStyle>
            <a:lvl1pPr marL="0" indent="0" algn="ctr">
              <a:buNone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z="1800" b="1" dirty="0"/>
              <a:t>Presenting Author</a:t>
            </a:r>
          </a:p>
          <a:p>
            <a:endParaRPr lang="en-US" sz="1800" b="1" dirty="0"/>
          </a:p>
          <a:p>
            <a:r>
              <a:rPr lang="en-US" sz="1400" dirty="0"/>
              <a:t>HTDS Jhon</a:t>
            </a:r>
          </a:p>
          <a:p>
            <a:r>
              <a:rPr lang="en-US" sz="1400" dirty="0"/>
              <a:t>Wayamba University of Sri Lanka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8A21A4-5DBB-4855-A749-905DF816DEBE}"/>
              </a:ext>
            </a:extLst>
          </p:cNvPr>
          <p:cNvSpPr/>
          <p:nvPr/>
        </p:nvSpPr>
        <p:spPr>
          <a:xfrm>
            <a:off x="-9658" y="13229"/>
            <a:ext cx="12192000" cy="1584325"/>
          </a:xfrm>
          <a:prstGeom prst="rect">
            <a:avLst/>
          </a:prstGeom>
          <a:blipFill dpi="0" rotWithShape="1">
            <a:blip r:embed="rId2">
              <a:duotone>
                <a:prstClr val="black"/>
                <a:srgbClr val="CC33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FEA1ADA-FC2C-41D7-A0A5-5780420159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832" y="227728"/>
            <a:ext cx="982489" cy="135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ACB599-750E-4002-AC79-3ABEF23624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1"/>
            <a:ext cx="1584325" cy="15843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6D8AC0-6369-4A1F-8420-1EC4BA8B6BB7}"/>
              </a:ext>
            </a:extLst>
          </p:cNvPr>
          <p:cNvSpPr txBox="1"/>
          <p:nvPr/>
        </p:nvSpPr>
        <p:spPr>
          <a:xfrm>
            <a:off x="362732" y="83174"/>
            <a:ext cx="3210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WURC-2023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3A26FB-A12F-473D-87B5-17C6898CC0E0}"/>
              </a:ext>
            </a:extLst>
          </p:cNvPr>
          <p:cNvSpPr txBox="1"/>
          <p:nvPr/>
        </p:nvSpPr>
        <p:spPr>
          <a:xfrm>
            <a:off x="1708951" y="520336"/>
            <a:ext cx="9313391" cy="107721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8</a:t>
            </a:r>
            <a:r>
              <a:rPr lang="en-US" sz="3200" b="1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</a:t>
            </a:r>
            <a:r>
              <a:rPr lang="en-US" sz="3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Wayamba University Research Congress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33149D-4B0D-472A-B2E0-987C2586571D}"/>
              </a:ext>
            </a:extLst>
          </p:cNvPr>
          <p:cNvSpPr txBox="1"/>
          <p:nvPr/>
        </p:nvSpPr>
        <p:spPr>
          <a:xfrm>
            <a:off x="5135550" y="6134890"/>
            <a:ext cx="2703968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20</a:t>
            </a:r>
            <a:r>
              <a:rPr lang="en-US" baseline="30000" dirty="0">
                <a:latin typeface="Roboto" panose="02000000000000000000" pitchFamily="2" charset="0"/>
                <a:ea typeface="Roboto" panose="02000000000000000000" pitchFamily="2" charset="0"/>
              </a:rPr>
              <a:t>th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October 2023</a:t>
            </a:r>
          </a:p>
        </p:txBody>
      </p:sp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90564D4C-AB2E-491C-A4E4-67DA13FE013A}"/>
              </a:ext>
            </a:extLst>
          </p:cNvPr>
          <p:cNvSpPr txBox="1">
            <a:spLocks/>
          </p:cNvSpPr>
          <p:nvPr/>
        </p:nvSpPr>
        <p:spPr>
          <a:xfrm>
            <a:off x="688063" y="3780921"/>
            <a:ext cx="10918479" cy="48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HTDS Jhon, GD </a:t>
            </a:r>
            <a:r>
              <a:rPr lang="en-US" dirty="0" err="1"/>
              <a:t>Vendz</a:t>
            </a:r>
            <a:r>
              <a:rPr lang="en-US" dirty="0"/>
              <a:t>, G Floyd</a:t>
            </a:r>
          </a:p>
        </p:txBody>
      </p:sp>
      <p:pic>
        <p:nvPicPr>
          <p:cNvPr id="5" name="Graphic 4" descr="Daily calendar with solid fill">
            <a:extLst>
              <a:ext uri="{FF2B5EF4-FFF2-40B4-BE49-F238E27FC236}">
                <a16:creationId xmlns:a16="http://schemas.microsoft.com/office/drawing/2014/main" id="{9414A54A-D4AE-9B10-DEC9-6499AE801B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11004" y="5944576"/>
            <a:ext cx="762036" cy="76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4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2D8BC96-C7EC-4584-9542-7F40302D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EA0564-C913-4D7B-B184-3AE71CC71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963"/>
            <a:ext cx="10515600" cy="4351338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355ED0-F6C4-4154-A361-F2364816D732}"/>
              </a:ext>
            </a:extLst>
          </p:cNvPr>
          <p:cNvSpPr/>
          <p:nvPr/>
        </p:nvSpPr>
        <p:spPr>
          <a:xfrm>
            <a:off x="606056" y="367791"/>
            <a:ext cx="232144" cy="1325563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DE082A-5DBC-1760-144C-FBD667B3993D}"/>
              </a:ext>
            </a:extLst>
          </p:cNvPr>
          <p:cNvSpPr txBox="1"/>
          <p:nvPr/>
        </p:nvSpPr>
        <p:spPr>
          <a:xfrm>
            <a:off x="11100905" y="6593840"/>
            <a:ext cx="944880" cy="264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WURC 2023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3464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9BDD73A-9582-413A-9684-05F8CA4C5A27}"/>
              </a:ext>
            </a:extLst>
          </p:cNvPr>
          <p:cNvSpPr txBox="1">
            <a:spLocks/>
          </p:cNvSpPr>
          <p:nvPr/>
        </p:nvSpPr>
        <p:spPr>
          <a:xfrm>
            <a:off x="1438939" y="2754681"/>
            <a:ext cx="9144000" cy="1766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600" b="1" kern="1200">
                <a:solidFill>
                  <a:srgbClr val="1C3C6F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Q&amp;A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7F5C67-7F9C-44F9-A245-7708B5867959}"/>
              </a:ext>
            </a:extLst>
          </p:cNvPr>
          <p:cNvSpPr txBox="1"/>
          <p:nvPr/>
        </p:nvSpPr>
        <p:spPr>
          <a:xfrm>
            <a:off x="436675" y="5552144"/>
            <a:ext cx="11424980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Thank You!</a:t>
            </a:r>
            <a:endParaRPr lang="en-US" sz="60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829F71-A89F-CC39-BA4C-456CDCF1CBC8}"/>
              </a:ext>
            </a:extLst>
          </p:cNvPr>
          <p:cNvSpPr/>
          <p:nvPr/>
        </p:nvSpPr>
        <p:spPr>
          <a:xfrm>
            <a:off x="-9658" y="13229"/>
            <a:ext cx="12192000" cy="1584325"/>
          </a:xfrm>
          <a:prstGeom prst="rect">
            <a:avLst/>
          </a:prstGeom>
          <a:blipFill dpi="0" rotWithShape="1">
            <a:blip r:embed="rId2">
              <a:duotone>
                <a:prstClr val="black"/>
                <a:srgbClr val="CC33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37FF983D-F44F-8CAF-96B8-6B0624E2E5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832" y="227728"/>
            <a:ext cx="982489" cy="13565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D7C4AE-50F4-EFDC-2D43-1B375D48E1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1"/>
            <a:ext cx="1584325" cy="15843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3EA630-54D7-4B4A-2498-F8CC4A598537}"/>
              </a:ext>
            </a:extLst>
          </p:cNvPr>
          <p:cNvSpPr txBox="1"/>
          <p:nvPr/>
        </p:nvSpPr>
        <p:spPr>
          <a:xfrm>
            <a:off x="362732" y="83174"/>
            <a:ext cx="3210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WURC-2023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6D741F-D1EE-DD8F-E66C-4B3978219767}"/>
              </a:ext>
            </a:extLst>
          </p:cNvPr>
          <p:cNvSpPr txBox="1"/>
          <p:nvPr/>
        </p:nvSpPr>
        <p:spPr>
          <a:xfrm>
            <a:off x="1708951" y="520336"/>
            <a:ext cx="9313391" cy="107721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8</a:t>
            </a:r>
            <a:r>
              <a:rPr lang="en-US" sz="3200" b="1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</a:t>
            </a:r>
            <a:r>
              <a:rPr lang="en-US" sz="3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Wayamba University Research Congress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High Performance Electronic Sensor Fabrication &amp; Characterization High Performance Electronic Sensor Fabrication &amp; Characterization</vt:lpstr>
      <vt:lpstr>Click to edit Master title style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Performance Electronic Sensor Fabrication &amp; Characterization High Performance Electronic Sensor Fabrication &amp; Characterization</dc:title>
  <dc:creator>Mr. H.T.M Deshanga</dc:creator>
  <cp:lastModifiedBy>Microsoft Office User</cp:lastModifiedBy>
  <cp:revision>11</cp:revision>
  <dcterms:created xsi:type="dcterms:W3CDTF">2021-11-21T04:13:57Z</dcterms:created>
  <dcterms:modified xsi:type="dcterms:W3CDTF">2023-10-12T06:35:44Z</dcterms:modified>
</cp:coreProperties>
</file>